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0"/>
  </p:notesMasterIdLst>
  <p:sldIdLst>
    <p:sldId id="330" r:id="rId7"/>
    <p:sldId id="375" r:id="rId8"/>
    <p:sldId id="3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36DD48-2CB0-4392-BCC2-EE1211FF8341}" v="2" dt="2022-02-03T11:42:56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50" autoAdjust="0"/>
    <p:restoredTop sz="78693" autoAdjust="0"/>
  </p:normalViewPr>
  <p:slideViewPr>
    <p:cSldViewPr snapToGrid="0" snapToObjects="1">
      <p:cViewPr varScale="1">
        <p:scale>
          <a:sx n="61" d="100"/>
          <a:sy n="61" d="100"/>
        </p:scale>
        <p:origin x="858" y="72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5, </a:t>
            </a:r>
            <a:r>
              <a:rPr lang="en-US">
                <a:latin typeface="Helvetica Light" panose="020B0403020202020204" pitchFamily="34" charset="0"/>
              </a:rPr>
              <a:t>Session 1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Session 1</a:t>
            </a:r>
            <a:endParaRPr lang="en-US" sz="2800" dirty="0"/>
          </a:p>
          <a:p>
            <a:pPr lvl="1">
              <a:lnSpc>
                <a:spcPct val="120000"/>
              </a:lnSpc>
            </a:pPr>
            <a:r>
              <a:rPr lang="en-US" sz="3000" dirty="0"/>
              <a:t>Prof Vuduc video, “</a:t>
            </a:r>
            <a:r>
              <a:rPr lang="en-US" sz="3000" b="0" i="0" dirty="0">
                <a:solidFill>
                  <a:srgbClr val="000000"/>
                </a:solidFill>
                <a:effectLst/>
              </a:rPr>
              <a:t>09-29 — exam debugging tips, pmt1.2 (regex), pmt1.23 (US Congress)”, entire video (1:15, 75 minutes) at 1.25x speed (60 minutes runtime).</a:t>
            </a:r>
          </a:p>
          <a:p>
            <a:pPr lvl="2"/>
            <a:r>
              <a:rPr lang="en-US" sz="2600" dirty="0">
                <a:solidFill>
                  <a:srgbClr val="000000"/>
                </a:solidFill>
              </a:rPr>
              <a:t>Skip from 28:50-30:55</a:t>
            </a:r>
            <a:endParaRPr lang="en-US" sz="2600" dirty="0"/>
          </a:p>
          <a:p>
            <a:pPr lvl="1"/>
            <a:r>
              <a:rPr lang="en-US" sz="3000" dirty="0"/>
              <a:t>TA Walkthrough of a PMT1 notebook (TBD)</a:t>
            </a:r>
          </a:p>
          <a:p>
            <a:r>
              <a:rPr lang="en-US" sz="3600" dirty="0"/>
              <a:t>Session 2 (2.5 hours)</a:t>
            </a:r>
          </a:p>
          <a:p>
            <a:pPr lvl="1"/>
            <a:r>
              <a:rPr lang="en-US" sz="3000" dirty="0"/>
              <a:t>TA Walkthrough of a PMT1 notebook (TBD - 45 mins max)</a:t>
            </a:r>
          </a:p>
          <a:p>
            <a:pPr lvl="1"/>
            <a:r>
              <a:rPr lang="en-US" sz="3000" dirty="0"/>
              <a:t>Debugging concepts (copy/deepcopy)</a:t>
            </a:r>
          </a:p>
          <a:p>
            <a:pPr lvl="1"/>
            <a:r>
              <a:rPr lang="en-US" sz="3000" dirty="0"/>
              <a:t>Debugging output variables on the exam, using PMT1 26 as the example</a:t>
            </a:r>
          </a:p>
          <a:p>
            <a:pPr lvl="1"/>
            <a:r>
              <a:rPr lang="en-US" sz="3000" dirty="0"/>
              <a:t>MT1 Key Concepts</a:t>
            </a:r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1927</TotalTime>
  <Words>118</Words>
  <Application>Microsoft Office PowerPoint</Application>
  <PresentationFormat>Widescreen</PresentationFormat>
  <Paragraphs>14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Helvetica</vt:lpstr>
      <vt:lpstr>Helvetica Light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282</cp:revision>
  <dcterms:created xsi:type="dcterms:W3CDTF">2016-03-09T16:46:53Z</dcterms:created>
  <dcterms:modified xsi:type="dcterms:W3CDTF">2023-01-22T16:32:04Z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